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67" r:id="rId4"/>
    <p:sldId id="271" r:id="rId5"/>
    <p:sldId id="272" r:id="rId6"/>
    <p:sldId id="257" r:id="rId7"/>
    <p:sldId id="273" r:id="rId8"/>
    <p:sldId id="274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ibre Franklin Light" pitchFamily="2" charset="0"/>
      <p:regular r:id="rId14"/>
      <p:italic r:id="rId15"/>
    </p:embeddedFont>
    <p:embeddedFont>
      <p:font typeface="Libre Franklin Medium" pitchFamily="2" charset="0"/>
      <p:regular r:id="rId16"/>
      <p:italic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22" autoAdjust="0"/>
  </p:normalViewPr>
  <p:slideViewPr>
    <p:cSldViewPr>
      <p:cViewPr varScale="1">
        <p:scale>
          <a:sx n="54" d="100"/>
          <a:sy n="54" d="100"/>
        </p:scale>
        <p:origin x="763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13820" y="1275167"/>
            <a:ext cx="3258939" cy="39307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802262" y="7815318"/>
            <a:ext cx="1106454" cy="12865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10253" r="10253"/>
          <a:stretch>
            <a:fillRect/>
          </a:stretch>
        </p:blipFill>
        <p:spPr>
          <a:xfrm>
            <a:off x="11421158" y="2202823"/>
            <a:ext cx="4972912" cy="62557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313820" y="6359447"/>
            <a:ext cx="6945480" cy="7703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97969" y="4532980"/>
            <a:ext cx="7946031" cy="122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0"/>
              </a:lnSpc>
            </a:pPr>
            <a:r>
              <a:rPr lang="en-US" sz="8300" dirty="0">
                <a:solidFill>
                  <a:srgbClr val="ECEDF8"/>
                </a:solidFill>
                <a:latin typeface="Libre Franklin Medium"/>
              </a:rPr>
              <a:t>Arrays de Java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789363" y="3071398"/>
            <a:ext cx="1209413" cy="120941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7E76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1731018"/>
            <a:ext cx="927310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b="1" dirty="0">
                <a:solidFill>
                  <a:srgbClr val="002364"/>
                </a:solidFill>
                <a:latin typeface="Libre Franklin Light"/>
              </a:rPr>
              <a:t>Objetivo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95600" y="4425760"/>
            <a:ext cx="13060234" cy="384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08"/>
              </a:lnSpc>
              <a:spcBef>
                <a:spcPct val="0"/>
              </a:spcBef>
            </a:pPr>
            <a:r>
              <a:rPr lang="es-ES" sz="4000" dirty="0">
                <a:solidFill>
                  <a:srgbClr val="002364"/>
                </a:solidFill>
                <a:latin typeface="Libre Franklin Light"/>
              </a:rPr>
              <a:t>Comprender y desarrollar ejercicios de arrays(matrices).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44037" y="0"/>
            <a:ext cx="4143963" cy="20719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73768" y="1035991"/>
            <a:ext cx="5746344" cy="6373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2059097" y="6751280"/>
            <a:ext cx="5410598" cy="54105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1120722" y="8035721"/>
            <a:ext cx="1130557" cy="1314602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-6683753">
            <a:off x="648860" y="5794434"/>
            <a:ext cx="759680" cy="657883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560E3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06716" y="3086100"/>
            <a:ext cx="8191500" cy="318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n-US" sz="4721" b="1" dirty="0">
                <a:solidFill>
                  <a:srgbClr val="002364"/>
                </a:solidFill>
                <a:latin typeface="Libre Franklin Light"/>
              </a:rPr>
              <a:t>¿Qué es un arrays (matrices)?</a:t>
            </a:r>
          </a:p>
          <a:p>
            <a:pPr>
              <a:lnSpc>
                <a:spcPts val="5666"/>
              </a:lnSpc>
            </a:pPr>
            <a:endParaRPr lang="en-US" sz="4721" dirty="0">
              <a:solidFill>
                <a:srgbClr val="002364"/>
              </a:solidFill>
              <a:latin typeface="Libre Franklin Light"/>
            </a:endParaRPr>
          </a:p>
          <a:p>
            <a:pPr algn="just"/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Las matrices se utilizan para almacenar varios valores en una sola variable, en lugar de declarar variables independientes para cada valor.</a:t>
            </a:r>
            <a:endParaRPr lang="en-US" sz="2800" dirty="0">
              <a:solidFill>
                <a:schemeClr val="tx2"/>
              </a:solidFill>
              <a:latin typeface="Libre Franklin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53656" y="7843634"/>
            <a:ext cx="6044271" cy="38230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142949" y="7031038"/>
            <a:ext cx="1397665" cy="16251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732048" y="9258300"/>
            <a:ext cx="3902518" cy="4328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099F31-6EBB-4D6E-8903-1387C256C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83" t="74444" r="74014" b="21863"/>
          <a:stretch/>
        </p:blipFill>
        <p:spPr>
          <a:xfrm>
            <a:off x="11130616" y="2857500"/>
            <a:ext cx="5878614" cy="13716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7A02C0C-C072-4CB5-912B-4324078BC498}"/>
              </a:ext>
            </a:extLst>
          </p:cNvPr>
          <p:cNvSpPr txBox="1"/>
          <p:nvPr/>
        </p:nvSpPr>
        <p:spPr>
          <a:xfrm>
            <a:off x="11353800" y="4439296"/>
            <a:ext cx="5432246" cy="83099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i="1" dirty="0">
                <a:solidFill>
                  <a:schemeClr val="bg1"/>
                </a:solidFill>
              </a:rPr>
              <a:t>Para declarar una matriz, se debe definir el tipo de variable entre corchetes.</a:t>
            </a:r>
            <a:endParaRPr lang="es-CL" sz="24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68479" y="1931915"/>
            <a:ext cx="16225327" cy="2323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n-US" sz="4721" b="1" dirty="0">
                <a:solidFill>
                  <a:srgbClr val="002364"/>
                </a:solidFill>
                <a:latin typeface="Libre Franklin Light"/>
              </a:rPr>
              <a:t>Arrays String</a:t>
            </a:r>
          </a:p>
          <a:p>
            <a:pPr>
              <a:lnSpc>
                <a:spcPts val="5666"/>
              </a:lnSpc>
            </a:pPr>
            <a:endParaRPr lang="en-US" sz="4721" dirty="0">
              <a:solidFill>
                <a:srgbClr val="002364"/>
              </a:solidFill>
              <a:latin typeface="Libre Franklin Light"/>
            </a:endParaRPr>
          </a:p>
          <a:p>
            <a:pPr algn="just"/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Ahora hemos declarado una variable que contiene una matriz de cadenas. Para </a:t>
            </a:r>
            <a:r>
              <a:rPr lang="es-ES" sz="2800" b="1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insertar valores en él</a:t>
            </a: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, podemos usar un literal de matriz.</a:t>
            </a:r>
            <a:endParaRPr lang="en-US" sz="2800" dirty="0">
              <a:solidFill>
                <a:schemeClr val="tx2"/>
              </a:solidFill>
              <a:latin typeface="Libre Franklin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53656" y="7843634"/>
            <a:ext cx="6044271" cy="38230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142949" y="7031038"/>
            <a:ext cx="1397665" cy="16251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732048" y="9258300"/>
            <a:ext cx="3902518" cy="4328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7A02C0C-C072-4CB5-912B-4324078BC498}"/>
              </a:ext>
            </a:extLst>
          </p:cNvPr>
          <p:cNvSpPr txBox="1"/>
          <p:nvPr/>
        </p:nvSpPr>
        <p:spPr>
          <a:xfrm>
            <a:off x="2438400" y="5579806"/>
            <a:ext cx="14478000" cy="163121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800" i="1" dirty="0">
                <a:solidFill>
                  <a:schemeClr val="bg1"/>
                </a:solidFill>
              </a:rPr>
              <a:t>Insertar los valores en una lista separada por comas, entre llaves.</a:t>
            </a:r>
          </a:p>
          <a:p>
            <a:pPr algn="ctr"/>
            <a:endParaRPr lang="es-CL" sz="24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F9FA83-1537-4F69-A369-D83EA688FA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00" t="62593" r="54167" b="32222"/>
          <a:stretch/>
        </p:blipFill>
        <p:spPr>
          <a:xfrm>
            <a:off x="2438400" y="4470964"/>
            <a:ext cx="1480457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3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68479" y="1931915"/>
            <a:ext cx="16225327" cy="1892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n-US" sz="4721" b="1" dirty="0">
                <a:solidFill>
                  <a:srgbClr val="002364"/>
                </a:solidFill>
                <a:latin typeface="Libre Franklin Light"/>
              </a:rPr>
              <a:t>Arrays Int</a:t>
            </a:r>
          </a:p>
          <a:p>
            <a:pPr>
              <a:lnSpc>
                <a:spcPts val="5666"/>
              </a:lnSpc>
            </a:pPr>
            <a:endParaRPr lang="en-US" sz="4721" dirty="0">
              <a:solidFill>
                <a:srgbClr val="002364"/>
              </a:solidFill>
              <a:latin typeface="Libre Franklin Light"/>
            </a:endParaRPr>
          </a:p>
          <a:p>
            <a:pPr algn="just"/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Para crear una matriz de números enteros, puede escribir:</a:t>
            </a:r>
            <a:endParaRPr lang="en-US" sz="2800" dirty="0">
              <a:solidFill>
                <a:schemeClr val="tx2"/>
              </a:solidFill>
              <a:latin typeface="Libre Franklin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53656" y="7843634"/>
            <a:ext cx="6044271" cy="38230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142949" y="7031038"/>
            <a:ext cx="1397665" cy="16251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732048" y="9258300"/>
            <a:ext cx="3902518" cy="4328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7A02C0C-C072-4CB5-912B-4324078BC498}"/>
              </a:ext>
            </a:extLst>
          </p:cNvPr>
          <p:cNvSpPr txBox="1"/>
          <p:nvPr/>
        </p:nvSpPr>
        <p:spPr>
          <a:xfrm>
            <a:off x="2438400" y="5579806"/>
            <a:ext cx="14478000" cy="163121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800" i="1" dirty="0">
                <a:solidFill>
                  <a:schemeClr val="bg1"/>
                </a:solidFill>
              </a:rPr>
              <a:t>Insertar los valores en una lista separada por comas, entre llaves.</a:t>
            </a:r>
          </a:p>
          <a:p>
            <a:pPr algn="ctr"/>
            <a:endParaRPr lang="es-CL" sz="24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B64691-A436-4624-A24F-112C3B1DC6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83" t="77037" r="64973" b="17778"/>
          <a:stretch/>
        </p:blipFill>
        <p:spPr>
          <a:xfrm>
            <a:off x="4267200" y="3928439"/>
            <a:ext cx="8779099" cy="14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9170" y="6738221"/>
            <a:ext cx="7477859" cy="7477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925230" y="952500"/>
            <a:ext cx="1983597" cy="12546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6363802" y="5053440"/>
            <a:ext cx="1106454" cy="1286575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26F70E2D-DA2F-4667-8573-D4470E57C182}"/>
              </a:ext>
            </a:extLst>
          </p:cNvPr>
          <p:cNvSpPr txBox="1"/>
          <p:nvPr/>
        </p:nvSpPr>
        <p:spPr>
          <a:xfrm>
            <a:off x="1600200" y="1640678"/>
            <a:ext cx="16225327" cy="2754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s-ES" sz="4721" b="1" dirty="0">
                <a:solidFill>
                  <a:srgbClr val="002364"/>
                </a:solidFill>
                <a:latin typeface="Libre Franklin Light"/>
              </a:rPr>
              <a:t>Acceder a los elementos de una matriz</a:t>
            </a:r>
          </a:p>
          <a:p>
            <a:pPr>
              <a:lnSpc>
                <a:spcPts val="5666"/>
              </a:lnSpc>
            </a:pPr>
            <a:endParaRPr lang="en-US" sz="4721" dirty="0">
              <a:solidFill>
                <a:srgbClr val="002364"/>
              </a:solidFill>
              <a:latin typeface="Libre Franklin Light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Puede acceder a un elemento de matriz consultando el número de índice.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s-ES" sz="2800" b="0" i="0" dirty="0">
              <a:solidFill>
                <a:schemeClr val="tx2"/>
              </a:solidFill>
              <a:effectLst/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Esta declaración accede al </a:t>
            </a:r>
            <a:r>
              <a:rPr lang="es-ES" sz="2800" b="1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valor del primer elemento cars</a:t>
            </a: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.</a:t>
            </a:r>
            <a:endParaRPr lang="en-US" sz="2800" dirty="0">
              <a:solidFill>
                <a:schemeClr val="tx2"/>
              </a:solidFill>
              <a:latin typeface="Libre Franklin Ligh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04350E-5C93-4F66-B335-993A6AC444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21" t="43364" r="53513" b="50943"/>
          <a:stretch/>
        </p:blipFill>
        <p:spPr>
          <a:xfrm>
            <a:off x="1600200" y="4883544"/>
            <a:ext cx="12446000" cy="13664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9170" y="6738221"/>
            <a:ext cx="7477859" cy="7477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925230" y="952500"/>
            <a:ext cx="1983597" cy="12546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6363802" y="5053440"/>
            <a:ext cx="1106454" cy="1286575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26F70E2D-DA2F-4667-8573-D4470E57C182}"/>
              </a:ext>
            </a:extLst>
          </p:cNvPr>
          <p:cNvSpPr txBox="1"/>
          <p:nvPr/>
        </p:nvSpPr>
        <p:spPr>
          <a:xfrm>
            <a:off x="1600200" y="1640678"/>
            <a:ext cx="16225327" cy="1892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s-ES" sz="4721" b="1" dirty="0">
                <a:solidFill>
                  <a:srgbClr val="002364"/>
                </a:solidFill>
                <a:latin typeface="Libre Franklin Light"/>
              </a:rPr>
              <a:t>Longitud de la matriz</a:t>
            </a:r>
          </a:p>
          <a:p>
            <a:pPr>
              <a:lnSpc>
                <a:spcPts val="5666"/>
              </a:lnSpc>
            </a:pPr>
            <a:endParaRPr lang="en-US" sz="4721" dirty="0">
              <a:solidFill>
                <a:srgbClr val="002364"/>
              </a:solidFill>
              <a:latin typeface="Libre Franklin Light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Para saber cuántos elementos tiene una matriz, use la propiedad </a:t>
            </a:r>
            <a:r>
              <a:rPr lang="es-ES" sz="2800" b="1" i="0" dirty="0" err="1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length</a:t>
            </a:r>
            <a:r>
              <a:rPr lang="es-ES" sz="2800" b="1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.</a:t>
            </a:r>
            <a:endParaRPr lang="en-US" sz="2800" b="1" dirty="0">
              <a:solidFill>
                <a:schemeClr val="tx2"/>
              </a:solidFill>
              <a:latin typeface="Libre Franklin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ABADA0-7C3D-41E6-88A4-470024D376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00" t="47778" r="55417" b="46296"/>
          <a:stretch/>
        </p:blipFill>
        <p:spPr>
          <a:xfrm>
            <a:off x="1981200" y="4188344"/>
            <a:ext cx="130016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9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9170" y="6738221"/>
            <a:ext cx="7477859" cy="7477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925230" y="952500"/>
            <a:ext cx="1983597" cy="12546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6363802" y="5053440"/>
            <a:ext cx="1106454" cy="1286575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26F70E2D-DA2F-4667-8573-D4470E57C182}"/>
              </a:ext>
            </a:extLst>
          </p:cNvPr>
          <p:cNvSpPr txBox="1"/>
          <p:nvPr/>
        </p:nvSpPr>
        <p:spPr>
          <a:xfrm>
            <a:off x="1600200" y="1640678"/>
            <a:ext cx="16225327" cy="2323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s-ES" sz="4721" b="1" dirty="0">
                <a:solidFill>
                  <a:srgbClr val="002364"/>
                </a:solidFill>
                <a:latin typeface="Libre Franklin Light"/>
              </a:rPr>
              <a:t>Bucle a través de una matriz</a:t>
            </a:r>
          </a:p>
          <a:p>
            <a:pPr>
              <a:lnSpc>
                <a:spcPts val="5666"/>
              </a:lnSpc>
            </a:pPr>
            <a:endParaRPr lang="en-US" sz="4721" dirty="0">
              <a:solidFill>
                <a:srgbClr val="002364"/>
              </a:solidFill>
              <a:latin typeface="Libre Franklin Light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Puede recorrer los elementos de la matriz con el bucle</a:t>
            </a:r>
            <a:r>
              <a:rPr lang="es-ES" sz="2800" b="1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 for </a:t>
            </a: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y usar la propiedad </a:t>
            </a:r>
            <a:r>
              <a:rPr lang="es-ES" sz="2800" b="1" i="0" dirty="0" err="1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length</a:t>
            </a:r>
            <a:r>
              <a:rPr lang="es-ES" sz="2800" b="0" i="0" dirty="0">
                <a:solidFill>
                  <a:schemeClr val="tx2"/>
                </a:solidFill>
                <a:effectLst/>
                <a:latin typeface="Verdana" panose="020B0604030504040204" pitchFamily="34" charset="0"/>
              </a:rPr>
              <a:t> propiedad para especificar cuántas veces debe ejecutarse el bucle.</a:t>
            </a:r>
            <a:endParaRPr lang="en-US" sz="2800" dirty="0">
              <a:solidFill>
                <a:schemeClr val="tx2"/>
              </a:solidFill>
              <a:latin typeface="Libre Franklin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57F8E8-7D96-43C5-8A4A-FE948B3439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84" t="55185" r="53750" b="32963"/>
          <a:stretch/>
        </p:blipFill>
        <p:spPr>
          <a:xfrm>
            <a:off x="2542079" y="4326841"/>
            <a:ext cx="1066800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204</Words>
  <Application>Microsoft Office PowerPoint</Application>
  <PresentationFormat>Personalizado</PresentationFormat>
  <Paragraphs>30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Wingdings</vt:lpstr>
      <vt:lpstr>Verdana</vt:lpstr>
      <vt:lpstr>Calibri</vt:lpstr>
      <vt:lpstr>Arial</vt:lpstr>
      <vt:lpstr>Libre Franklin Medium</vt:lpstr>
      <vt:lpstr>Libre Franklin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Azul y Rosa Tecnología Geométrica Principal Presentación</dc:title>
  <dc:creator>usuario</dc:creator>
  <cp:lastModifiedBy>VALERY EMY BELEN</cp:lastModifiedBy>
  <cp:revision>3</cp:revision>
  <dcterms:created xsi:type="dcterms:W3CDTF">2006-08-16T00:00:00Z</dcterms:created>
  <dcterms:modified xsi:type="dcterms:W3CDTF">2021-10-21T11:37:30Z</dcterms:modified>
  <dc:identifier>DAEtcr8xk0I</dc:identifier>
</cp:coreProperties>
</file>